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handoutMasterIdLst>
    <p:handoutMasterId r:id="rId4"/>
  </p:handoutMasterIdLst>
  <p:sldIdLst>
    <p:sldId id="272" r:id="rId2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330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502ED-38DF-43AC-A8CD-F9D3E3173CC4}" type="datetime1">
              <a:rPr lang="es-ES" smtClean="0"/>
              <a:t>09/06/2026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9097EB-C63E-4831-9239-7FC098CD3FD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08344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4DAD7FE-6CFB-4941-843F-5B8FA3E21170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ctángulo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cxnSp>
          <p:nvCxnSpPr>
            <p:cNvPr id="7" name="Conector recto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Conector recto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 dirty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kumimoji="0" lang="es-ES" noProof="0" dirty="0"/>
          </a:p>
        </p:txBody>
      </p:sp>
      <p:sp>
        <p:nvSpPr>
          <p:cNvPr id="30" name="Marcador de fecha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F0D198-0886-401E-862C-EF3536AA44DD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19" name="Marcador de pie de página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27" name="Marcador de número de diapositiva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E184A9-C1BE-4691-8290-38F7E3B9E2EA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537EF8-1A52-460D-8FA5-88CB8E631AE8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2672DA2-4E32-43A8-88C9-F7DB2E98E079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540A2F-3117-4E4B-AFC9-CB157300D9A8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4983E3B-19EF-4B0A-B85C-B5EE2F3F66E9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EE2287-7AED-4508-BA8B-A33013696AEC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BD4DFD-A822-4FD8-BFBF-197CBA855426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84916D-9C1E-4B35-A1BA-B043FBD4F6CF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EDA92C-EA07-4844-A9C0-7671CE0A3023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con una esquina recortada y redondeada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s-ES" sz="1800" noProof="0" dirty="0"/>
          </a:p>
        </p:txBody>
      </p:sp>
      <p:sp>
        <p:nvSpPr>
          <p:cNvPr id="12" name="Triángulo rectángulo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s-ES" sz="1800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imagen 2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kumimoji="0"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A37C7A-AEB8-4B08-B7A3-C61470375C39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10" name="Forma libre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es-ES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bre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es-ES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o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Rectángulo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grpSp>
          <p:nvGrpSpPr>
            <p:cNvPr id="27" name="Grupo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orma libre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es-ES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orma libre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es-ES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upo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orma libre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es-ES" sz="1800" noProof="0" dirty="0"/>
                </a:p>
              </p:txBody>
            </p:sp>
            <p:sp>
              <p:nvSpPr>
                <p:cNvPr id="33" name="Forma libre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es-ES" sz="1800" noProof="0" dirty="0"/>
                </a:p>
              </p:txBody>
            </p:sp>
          </p:grpSp>
        </p:grpSp>
      </p:grpSp>
      <p:sp>
        <p:nvSpPr>
          <p:cNvPr id="9" name="Marcador de título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0" name="Marcador de texto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es-ES" noProof="0" dirty="0"/>
              <a:t>Haga clic para modificar los estilos de texto del patrón</a:t>
            </a:r>
          </a:p>
          <a:p>
            <a:pPr lvl="1" rtl="0" eaLnBrk="1" latinLnBrk="0" hangingPunct="1"/>
            <a:r>
              <a:rPr lang="es-ES" noProof="0" dirty="0"/>
              <a:t>Segundo nivel</a:t>
            </a:r>
          </a:p>
          <a:p>
            <a:pPr lvl="2" rtl="0" eaLnBrk="1" latinLnBrk="0" hangingPunct="1"/>
            <a:r>
              <a:rPr lang="es-ES" noProof="0" dirty="0"/>
              <a:t>Tercer nivel</a:t>
            </a:r>
          </a:p>
          <a:p>
            <a:pPr lvl="3" rtl="0" eaLnBrk="1" latinLnBrk="0" hangingPunct="1"/>
            <a:r>
              <a:rPr lang="es-ES" noProof="0" dirty="0"/>
              <a:t>Cuarto nivel</a:t>
            </a:r>
          </a:p>
          <a:p>
            <a:pPr lvl="4" rtl="0" eaLnBrk="1" latinLnBrk="0" hangingPunct="1"/>
            <a:r>
              <a:rPr lang="es-ES" noProof="0" dirty="0"/>
              <a:t>Quinto nivel</a:t>
            </a:r>
          </a:p>
        </p:txBody>
      </p:sp>
      <p:sp>
        <p:nvSpPr>
          <p:cNvPr id="10" name="Marcador de fecha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1811FD10-D06B-4536-8048-7D2897F296FB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22" name="Marcador de pie de página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18" name="Marcador de número de diapositiva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401CF334-2D5C-4859-84A6-CA7E6E43FAEB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lnSpc>
          <a:spcPct val="90000"/>
        </a:lnSpc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2743199" y="2005444"/>
            <a:ext cx="6909956" cy="904009"/>
          </a:xfrm>
        </p:spPr>
        <p:txBody>
          <a:bodyPr rtlCol="0">
            <a:normAutofit/>
          </a:bodyPr>
          <a:lstStyle/>
          <a:p>
            <a:pPr algn="ctr" rtl="0">
              <a:lnSpc>
                <a:spcPct val="100000"/>
              </a:lnSpc>
            </a:pPr>
            <a:r>
              <a:rPr lang="es-ES" sz="1800" dirty="0">
                <a:solidFill>
                  <a:schemeClr val="tx1"/>
                </a:solidFill>
                <a:latin typeface="+mn-lt"/>
              </a:rPr>
              <a:t>EN</a:t>
            </a:r>
            <a:r>
              <a:rPr lang="es-ES" sz="1800" dirty="0">
                <a:latin typeface="+mn-lt"/>
              </a:rPr>
              <a:t> </a:t>
            </a:r>
            <a:r>
              <a:rPr lang="es-ES" sz="1800" dirty="0">
                <a:solidFill>
                  <a:schemeClr val="tx1"/>
                </a:solidFill>
                <a:latin typeface="+mn-lt"/>
              </a:rPr>
              <a:t>CUMPLIMIENTO DEL ARTICULO 364 - 5 DEL ESTATUTO TRIBUTARIO, PARAGRAFO 2 NUMERAL 10</a:t>
            </a:r>
          </a:p>
        </p:txBody>
      </p:sp>
      <p:pic>
        <p:nvPicPr>
          <p:cNvPr id="6" name="Imagen 5" descr="D:\Desktop\logos\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609" y="4868140"/>
            <a:ext cx="1678564" cy="128998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/>
          <p:cNvSpPr txBox="1"/>
          <p:nvPr/>
        </p:nvSpPr>
        <p:spPr>
          <a:xfrm>
            <a:off x="3667990" y="831273"/>
            <a:ext cx="4413601" cy="64633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chemeClr val="tx2"/>
                </a:solidFill>
              </a:rPr>
              <a:t>REGISTRO WEB</a:t>
            </a:r>
          </a:p>
        </p:txBody>
      </p:sp>
      <p:cxnSp>
        <p:nvCxnSpPr>
          <p:cNvPr id="7" name="Conector recto 6"/>
          <p:cNvCxnSpPr/>
          <p:nvPr/>
        </p:nvCxnSpPr>
        <p:spPr>
          <a:xfrm>
            <a:off x="3210791" y="3086100"/>
            <a:ext cx="5328000" cy="1039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ítulo 3"/>
          <p:cNvSpPr txBox="1">
            <a:spLocks/>
          </p:cNvSpPr>
          <p:nvPr/>
        </p:nvSpPr>
        <p:spPr>
          <a:xfrm>
            <a:off x="1766455" y="3569276"/>
            <a:ext cx="9112828" cy="1168979"/>
          </a:xfrm>
          <a:prstGeom prst="rect">
            <a:avLst/>
          </a:prstGeom>
          <a:ln>
            <a:noFill/>
          </a:ln>
        </p:spPr>
        <p:txBody>
          <a:bodyPr vert="horz" lIns="0" tIns="0" rIns="18288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1400" dirty="0">
                <a:solidFill>
                  <a:schemeClr val="tx1"/>
                </a:solidFill>
                <a:latin typeface="+mn-lt"/>
              </a:rPr>
              <a:t>DONACION EN EVENTOS COLECTIVOS</a:t>
            </a:r>
          </a:p>
          <a:p>
            <a:pPr algn="ctr">
              <a:lnSpc>
                <a:spcPct val="100000"/>
              </a:lnSpc>
            </a:pPr>
            <a:endParaRPr lang="es-ES" sz="2000" dirty="0">
              <a:solidFill>
                <a:schemeClr val="tx1"/>
              </a:solidFill>
              <a:latin typeface="+mn-lt"/>
            </a:endParaRPr>
          </a:p>
          <a:p>
            <a:pPr algn="ctr">
              <a:lnSpc>
                <a:spcPct val="100000"/>
              </a:lnSpc>
            </a:pPr>
            <a:r>
              <a:rPr lang="es-ES" sz="2000" dirty="0">
                <a:solidFill>
                  <a:schemeClr val="tx1"/>
                </a:solidFill>
                <a:latin typeface="+mn-lt"/>
              </a:rPr>
              <a:t>NO APLICO DURANTE EL AÑO 2025</a:t>
            </a:r>
          </a:p>
        </p:txBody>
      </p:sp>
      <p:pic>
        <p:nvPicPr>
          <p:cNvPr id="9" name="Imagen 8" descr="D:\Desktop\logos\01.jpg">
            <a:extLst>
              <a:ext uri="{FF2B5EF4-FFF2-40B4-BE49-F238E27FC236}">
                <a16:creationId xmlns:a16="http://schemas.microsoft.com/office/drawing/2014/main" id="{7DFA7BC8-01B6-4A48-B869-AF7C73A2111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56" y="186278"/>
            <a:ext cx="1678564" cy="12899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ción de lluvia de ideas">
  <a:themeElements>
    <a:clrScheme name="Personalizado 1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C00000"/>
      </a:accent1>
      <a:accent2>
        <a:srgbClr val="C00000"/>
      </a:accent2>
      <a:accent3>
        <a:srgbClr val="C00000"/>
      </a:accent3>
      <a:accent4>
        <a:srgbClr val="EC9174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849_TF03460637.potx" id="{F200C24D-A64B-40C8-A076-385076850F7D}" vid="{61DF3097-A1CE-41D9-9E7C-2786F60E7D4E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lluvia de ideas de empresa</Template>
  <TotalTime>44</TotalTime>
  <Words>28</Words>
  <Application>Microsoft Office PowerPoint</Application>
  <PresentationFormat>Panorámica</PresentationFormat>
  <Paragraphs>6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Calibri</vt:lpstr>
      <vt:lpstr>Century Gothic</vt:lpstr>
      <vt:lpstr>Palatino Linotype</vt:lpstr>
      <vt:lpstr>Wingdings 2</vt:lpstr>
      <vt:lpstr>Presentación de lluvia de ideas</vt:lpstr>
      <vt:lpstr>EN CUMPLIMIENTO DEL ARTICULO 364 - 5 DEL ESTATUTO TRIBUTARIO, PARAGRAFO 2 NUMERAL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 CUMPLIMIENTO DEL ARTICULO 364-5 DEL ESTATUTO TRIBUTARIO, PARAGRAFO 2 NUMERAL 1</dc:title>
  <dc:creator>MEGAMASTER S.A.S</dc:creator>
  <cp:lastModifiedBy>murilloliliana42@gmail.com</cp:lastModifiedBy>
  <cp:revision>11</cp:revision>
  <dcterms:created xsi:type="dcterms:W3CDTF">2020-02-17T19:20:48Z</dcterms:created>
  <dcterms:modified xsi:type="dcterms:W3CDTF">2026-06-09T21:47:10Z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